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0" r:id="rId3"/>
    <p:sldId id="261" r:id="rId4"/>
    <p:sldId id="262" r:id="rId5"/>
    <p:sldId id="263" r:id="rId6"/>
    <p:sldId id="264" r:id="rId7"/>
    <p:sldId id="265" r:id="rId8"/>
    <p:sldId id="266" r:id="rId9"/>
    <p:sldId id="267" r:id="rId10"/>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8" d="100"/>
          <a:sy n="98" d="100"/>
        </p:scale>
        <p:origin x="-558" y="-96"/>
      </p:cViewPr>
      <p:guideLst>
        <p:guide orient="horz" pos="162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4012427"/>
            <a:ext cx="8629650" cy="1786"/>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3640059"/>
            <a:ext cx="8458200" cy="916781"/>
          </a:xfrm>
        </p:spPr>
        <p:txBody>
          <a:bodyPr anchor="t"/>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381000" y="2914650"/>
            <a:ext cx="8458200" cy="6858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74CBEAF9-9E58-4CC8-A6FF-6DD8A58DEEA4}" type="datetimeFigureOut">
              <a:rPr lang="en-US" smtClean="0"/>
              <a:pPr/>
              <a:t>10/5/2011</a:t>
            </a:fld>
            <a:endParaRPr lang="en-US"/>
          </a:p>
        </p:txBody>
      </p:sp>
      <p:sp>
        <p:nvSpPr>
          <p:cNvPr id="2" name="1 Marcador de pie de página"/>
          <p:cNvSpPr>
            <a:spLocks noGrp="1"/>
          </p:cNvSpPr>
          <p:nvPr>
            <p:ph type="ftr" sz="quarter" idx="11"/>
          </p:nvPr>
        </p:nvSpPr>
        <p:spPr/>
        <p:txBody>
          <a:bodyPr/>
          <a:lstStyle/>
          <a:p>
            <a:endParaRPr kumimoji="0" lang="en-US"/>
          </a:p>
        </p:txBody>
      </p:sp>
      <p:sp>
        <p:nvSpPr>
          <p:cNvPr id="15" name="14 Marcador de número de diapositiva"/>
          <p:cNvSpPr>
            <a:spLocks noGrp="1"/>
          </p:cNvSpPr>
          <p:nvPr>
            <p:ph type="sldNum" sz="quarter" idx="12"/>
          </p:nvPr>
        </p:nvSpPr>
        <p:spPr>
          <a:xfrm>
            <a:off x="8229600" y="4855464"/>
            <a:ext cx="758952" cy="185166"/>
          </a:xfrm>
        </p:spPr>
        <p:txBody>
          <a:bodyPr/>
          <a:lstStyle/>
          <a:p>
            <a:fld id="{CA15C064-DD44-4CAC-873E-2D1F54821676}" type="slidenum">
              <a:rPr kumimoji="0" lang="en-US" smtClean="0"/>
              <a:pPr/>
              <a:t>‹Nº›</a:t>
            </a:fld>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74CBEAF9-9E58-4CC8-A6FF-6DD8A58DEEA4}" type="datetimeFigureOut">
              <a:rPr lang="en-US" smtClean="0"/>
              <a:pPr/>
              <a:t>10/5/2011</a:t>
            </a:fld>
            <a:endParaRPr lang="en-US"/>
          </a:p>
        </p:txBody>
      </p:sp>
      <p:sp>
        <p:nvSpPr>
          <p:cNvPr id="5" name="4 Marcador de pie de página"/>
          <p:cNvSpPr>
            <a:spLocks noGrp="1"/>
          </p:cNvSpPr>
          <p:nvPr>
            <p:ph type="ftr" sz="quarter" idx="11"/>
          </p:nvPr>
        </p:nvSpPr>
        <p:spPr/>
        <p:txBody>
          <a:bodyPr/>
          <a:lstStyle/>
          <a:p>
            <a:endParaRPr kumimoji="0" lang="en-US"/>
          </a:p>
        </p:txBody>
      </p:sp>
      <p:sp>
        <p:nvSpPr>
          <p:cNvPr id="6" name="5 Marcador de número de diapositiva"/>
          <p:cNvSpPr>
            <a:spLocks noGrp="1"/>
          </p:cNvSpPr>
          <p:nvPr>
            <p:ph type="sldNum" sz="quarter" idx="12"/>
          </p:nvPr>
        </p:nvSpPr>
        <p:spPr/>
        <p:txBody>
          <a:bodyPr/>
          <a:lstStyle/>
          <a:p>
            <a:fld id="{CA15C064-DD44-4CAC-873E-2D1F54821676}" type="slidenum">
              <a:rPr kumimoji="0" lang="en-US" smtClean="0"/>
              <a:pPr/>
              <a:t>‹Nº›</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411957"/>
            <a:ext cx="1828800" cy="4388644"/>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411957"/>
            <a:ext cx="6248400" cy="4388644"/>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74CBEAF9-9E58-4CC8-A6FF-6DD8A58DEEA4}" type="datetimeFigureOut">
              <a:rPr lang="en-US" smtClean="0"/>
              <a:pPr/>
              <a:t>10/5/2011</a:t>
            </a:fld>
            <a:endParaRPr lang="en-US"/>
          </a:p>
        </p:txBody>
      </p:sp>
      <p:sp>
        <p:nvSpPr>
          <p:cNvPr id="5" name="4 Marcador de pie de página"/>
          <p:cNvSpPr>
            <a:spLocks noGrp="1"/>
          </p:cNvSpPr>
          <p:nvPr>
            <p:ph type="ftr" sz="quarter" idx="11"/>
          </p:nvPr>
        </p:nvSpPr>
        <p:spPr/>
        <p:txBody>
          <a:bodyPr/>
          <a:lstStyle/>
          <a:p>
            <a:endParaRPr kumimoji="0" lang="en-US"/>
          </a:p>
        </p:txBody>
      </p:sp>
      <p:sp>
        <p:nvSpPr>
          <p:cNvPr id="6" name="5 Marcador de número de diapositiva"/>
          <p:cNvSpPr>
            <a:spLocks noGrp="1"/>
          </p:cNvSpPr>
          <p:nvPr>
            <p:ph type="sldNum" sz="quarter" idx="12"/>
          </p:nvPr>
        </p:nvSpPr>
        <p:spPr/>
        <p:txBody>
          <a:bodyPr/>
          <a:lstStyle/>
          <a:p>
            <a:fld id="{CA15C064-DD44-4CAC-873E-2D1F54821676}" type="slidenum">
              <a:rPr kumimoji="0" lang="en-US" smtClean="0"/>
              <a:pPr/>
              <a:t>‹Nº›</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5" name="24 Marcador de fecha"/>
          <p:cNvSpPr>
            <a:spLocks noGrp="1"/>
          </p:cNvSpPr>
          <p:nvPr>
            <p:ph type="dt" sz="half" idx="10"/>
          </p:nvPr>
        </p:nvSpPr>
        <p:spPr/>
        <p:txBody>
          <a:bodyPr/>
          <a:lstStyle/>
          <a:p>
            <a:fld id="{74CBEAF9-9E58-4CC8-A6FF-6DD8A58DEEA4}" type="datetimeFigureOut">
              <a:rPr lang="en-US" smtClean="0"/>
              <a:pPr/>
              <a:t>10/5/2011</a:t>
            </a:fld>
            <a:endParaRPr lang="en-US"/>
          </a:p>
        </p:txBody>
      </p:sp>
      <p:sp>
        <p:nvSpPr>
          <p:cNvPr id="19" name="18 Marcador de pie de página"/>
          <p:cNvSpPr>
            <a:spLocks noGrp="1"/>
          </p:cNvSpPr>
          <p:nvPr>
            <p:ph type="ftr" sz="quarter" idx="11"/>
          </p:nvPr>
        </p:nvSpPr>
        <p:spPr>
          <a:xfrm>
            <a:off x="3581400" y="57150"/>
            <a:ext cx="2895600" cy="216694"/>
          </a:xfrm>
        </p:spPr>
        <p:txBody>
          <a:bodyPr/>
          <a:lstStyle/>
          <a:p>
            <a:endParaRPr kumimoji="0" lang="en-US"/>
          </a:p>
        </p:txBody>
      </p:sp>
      <p:sp>
        <p:nvSpPr>
          <p:cNvPr id="16" name="15 Marcador de número de diapositiva"/>
          <p:cNvSpPr>
            <a:spLocks noGrp="1"/>
          </p:cNvSpPr>
          <p:nvPr>
            <p:ph type="sldNum" sz="quarter" idx="12"/>
          </p:nvPr>
        </p:nvSpPr>
        <p:spPr>
          <a:xfrm>
            <a:off x="8229600" y="4855464"/>
            <a:ext cx="758952" cy="185166"/>
          </a:xfrm>
        </p:spPr>
        <p:txBody>
          <a:bodyPr/>
          <a:lstStyle/>
          <a:p>
            <a:fld id="{CA15C064-DD44-4CAC-873E-2D1F54821676}" type="slidenum">
              <a:rPr kumimoji="0" lang="en-US" smtClean="0"/>
              <a:pPr/>
              <a:t>‹Nº›</a:t>
            </a:fld>
            <a:endParaRPr kumimoji="0"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2583677"/>
            <a:ext cx="8629650" cy="1786"/>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257300"/>
            <a:ext cx="8458200" cy="9144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19" name="18 Marcador de fecha"/>
          <p:cNvSpPr>
            <a:spLocks noGrp="1"/>
          </p:cNvSpPr>
          <p:nvPr>
            <p:ph type="dt" sz="half" idx="10"/>
          </p:nvPr>
        </p:nvSpPr>
        <p:spPr/>
        <p:txBody>
          <a:bodyPr/>
          <a:lstStyle/>
          <a:p>
            <a:fld id="{74CBEAF9-9E58-4CC8-A6FF-6DD8A58DEEA4}" type="datetimeFigureOut">
              <a:rPr lang="en-US" smtClean="0"/>
              <a:pPr/>
              <a:t>10/5/2011</a:t>
            </a:fld>
            <a:endParaRPr lang="en-US"/>
          </a:p>
        </p:txBody>
      </p:sp>
      <p:sp>
        <p:nvSpPr>
          <p:cNvPr id="11" name="10 Marcador de pie de página"/>
          <p:cNvSpPr>
            <a:spLocks noGrp="1"/>
          </p:cNvSpPr>
          <p:nvPr>
            <p:ph type="ftr" sz="quarter" idx="11"/>
          </p:nvPr>
        </p:nvSpPr>
        <p:spPr/>
        <p:txBody>
          <a:bodyPr/>
          <a:lstStyle/>
          <a:p>
            <a:endParaRPr kumimoji="0" lang="en-US"/>
          </a:p>
        </p:txBody>
      </p:sp>
      <p:sp>
        <p:nvSpPr>
          <p:cNvPr id="16" name="15 Marcador de número de diapositiva"/>
          <p:cNvSpPr>
            <a:spLocks noGrp="1"/>
          </p:cNvSpPr>
          <p:nvPr>
            <p:ph type="sldNum" sz="quarter" idx="12"/>
          </p:nvPr>
        </p:nvSpPr>
        <p:spPr/>
        <p:txBody>
          <a:bodyPr/>
          <a:lstStyle/>
          <a:p>
            <a:fld id="{CA15C064-DD44-4CAC-873E-2D1F54821676}" type="slidenum">
              <a:rPr kumimoji="0" lang="en-US" smtClean="0"/>
              <a:pPr/>
              <a:t>‹Nº›</a:t>
            </a:fld>
            <a:endParaRPr kumimoji="0" lang="en-US"/>
          </a:p>
        </p:txBody>
      </p:sp>
      <p:sp>
        <p:nvSpPr>
          <p:cNvPr id="8" name="7 Título"/>
          <p:cNvSpPr>
            <a:spLocks noGrp="1"/>
          </p:cNvSpPr>
          <p:nvPr>
            <p:ph type="title"/>
          </p:nvPr>
        </p:nvSpPr>
        <p:spPr>
          <a:xfrm>
            <a:off x="180475" y="2210314"/>
            <a:ext cx="8686800" cy="888619"/>
          </a:xfrm>
        </p:spPr>
        <p:txBody>
          <a:bodyPr rtlCol="0" anchor="t"/>
          <a:lstStyle>
            <a:lvl1pPr algn="r">
              <a:defRPr/>
            </a:lvl1pPr>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342900"/>
            <a:ext cx="8686800" cy="630936"/>
          </a:xfrm>
        </p:spPr>
        <p:txBody>
          <a:bodyPr/>
          <a:lstStyle/>
          <a:p>
            <a:r>
              <a:rPr kumimoji="0" lang="es-ES" smtClean="0"/>
              <a:t>Haga clic para modificar el estilo de título del patrón</a:t>
            </a:r>
            <a:endParaRPr kumimoji="0" lang="en-US"/>
          </a:p>
        </p:txBody>
      </p:sp>
      <p:sp>
        <p:nvSpPr>
          <p:cNvPr id="14" name="13 Marcador de contenido"/>
          <p:cNvSpPr>
            <a:spLocks noGrp="1"/>
          </p:cNvSpPr>
          <p:nvPr>
            <p:ph sz="half" idx="1"/>
          </p:nvPr>
        </p:nvSpPr>
        <p:spPr>
          <a:xfrm>
            <a:off x="304800" y="1200150"/>
            <a:ext cx="4191000" cy="35433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3" name="12 Marcador de contenido"/>
          <p:cNvSpPr>
            <a:spLocks noGrp="1"/>
          </p:cNvSpPr>
          <p:nvPr>
            <p:ph sz="half" idx="2"/>
          </p:nvPr>
        </p:nvSpPr>
        <p:spPr>
          <a:xfrm>
            <a:off x="4648200" y="1200150"/>
            <a:ext cx="4343400" cy="35433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1" name="20 Marcador de fecha"/>
          <p:cNvSpPr>
            <a:spLocks noGrp="1"/>
          </p:cNvSpPr>
          <p:nvPr>
            <p:ph type="dt" sz="half" idx="10"/>
          </p:nvPr>
        </p:nvSpPr>
        <p:spPr/>
        <p:txBody>
          <a:bodyPr/>
          <a:lstStyle/>
          <a:p>
            <a:fld id="{74CBEAF9-9E58-4CC8-A6FF-6DD8A58DEEA4}" type="datetimeFigureOut">
              <a:rPr lang="en-US" smtClean="0"/>
              <a:pPr/>
              <a:t>10/5/2011</a:t>
            </a:fld>
            <a:endParaRPr lang="en-US"/>
          </a:p>
        </p:txBody>
      </p:sp>
      <p:sp>
        <p:nvSpPr>
          <p:cNvPr id="10" name="9 Marcador de pie de página"/>
          <p:cNvSpPr>
            <a:spLocks noGrp="1"/>
          </p:cNvSpPr>
          <p:nvPr>
            <p:ph type="ftr" sz="quarter" idx="11"/>
          </p:nvPr>
        </p:nvSpPr>
        <p:spPr/>
        <p:txBody>
          <a:bodyPr/>
          <a:lstStyle/>
          <a:p>
            <a:endParaRPr kumimoji="0" lang="en-US"/>
          </a:p>
        </p:txBody>
      </p:sp>
      <p:sp>
        <p:nvSpPr>
          <p:cNvPr id="31" name="30 Marcador de número de diapositiva"/>
          <p:cNvSpPr>
            <a:spLocks noGrp="1"/>
          </p:cNvSpPr>
          <p:nvPr>
            <p:ph type="sldNum" sz="quarter" idx="12"/>
          </p:nvPr>
        </p:nvSpPr>
        <p:spPr/>
        <p:txBody>
          <a:bodyPr/>
          <a:lstStyle/>
          <a:p>
            <a:fld id="{CA15C064-DD44-4CAC-873E-2D1F54821676}" type="slidenum">
              <a:rPr kumimoji="0" lang="en-US" smtClean="0"/>
              <a:pPr/>
              <a:t>‹Nº›</a:t>
            </a:fld>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4057650"/>
            <a:ext cx="8610600" cy="661988"/>
          </a:xfrm>
        </p:spPr>
        <p:txBody>
          <a:bodyPr anchor="ctr"/>
          <a:lstStyle>
            <a:lvl1pPr>
              <a:defRPr/>
            </a:lvl1p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281444" y="500062"/>
            <a:ext cx="4290556" cy="47982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25" name="24 Marcador de texto"/>
          <p:cNvSpPr>
            <a:spLocks noGrp="1"/>
          </p:cNvSpPr>
          <p:nvPr>
            <p:ph type="body" sz="half" idx="3"/>
          </p:nvPr>
        </p:nvSpPr>
        <p:spPr>
          <a:xfrm>
            <a:off x="4645026" y="500062"/>
            <a:ext cx="4292241" cy="47982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quarter" idx="2"/>
          </p:nvPr>
        </p:nvSpPr>
        <p:spPr>
          <a:xfrm>
            <a:off x="281444" y="987028"/>
            <a:ext cx="4290556" cy="2956322"/>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8" name="27 Marcador de contenido"/>
          <p:cNvSpPr>
            <a:spLocks noGrp="1"/>
          </p:cNvSpPr>
          <p:nvPr>
            <p:ph sz="quarter" idx="4"/>
          </p:nvPr>
        </p:nvSpPr>
        <p:spPr>
          <a:xfrm>
            <a:off x="4648730" y="987028"/>
            <a:ext cx="4288536" cy="2956322"/>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0" name="9 Marcador de fecha"/>
          <p:cNvSpPr>
            <a:spLocks noGrp="1"/>
          </p:cNvSpPr>
          <p:nvPr>
            <p:ph type="dt" sz="half" idx="10"/>
          </p:nvPr>
        </p:nvSpPr>
        <p:spPr/>
        <p:txBody>
          <a:bodyPr/>
          <a:lstStyle/>
          <a:p>
            <a:fld id="{74CBEAF9-9E58-4CC8-A6FF-6DD8A58DEEA4}" type="datetimeFigureOut">
              <a:rPr lang="en-US" smtClean="0"/>
              <a:pPr/>
              <a:t>10/5/2011</a:t>
            </a:fld>
            <a:endParaRPr lang="en-US"/>
          </a:p>
        </p:txBody>
      </p:sp>
      <p:sp>
        <p:nvSpPr>
          <p:cNvPr id="6" name="5 Marcador de pie de página"/>
          <p:cNvSpPr>
            <a:spLocks noGrp="1"/>
          </p:cNvSpPr>
          <p:nvPr>
            <p:ph type="ftr" sz="quarter" idx="11"/>
          </p:nvPr>
        </p:nvSpPr>
        <p:spPr/>
        <p:txBody>
          <a:bodyPr/>
          <a:lstStyle/>
          <a:p>
            <a:endParaRPr kumimoji="0" lang="en-US"/>
          </a:p>
        </p:txBody>
      </p:sp>
      <p:sp>
        <p:nvSpPr>
          <p:cNvPr id="7" name="6 Marcador de número de diapositiva"/>
          <p:cNvSpPr>
            <a:spLocks noGrp="1"/>
          </p:cNvSpPr>
          <p:nvPr>
            <p:ph type="sldNum" sz="quarter" idx="12"/>
          </p:nvPr>
        </p:nvSpPr>
        <p:spPr>
          <a:xfrm>
            <a:off x="8229600" y="4857750"/>
            <a:ext cx="762000" cy="185166"/>
          </a:xfrm>
        </p:spPr>
        <p:txBody>
          <a:bodyPr/>
          <a:lstStyle/>
          <a:p>
            <a:fld id="{CA15C064-DD44-4CAC-873E-2D1F54821676}" type="slidenum">
              <a:rPr kumimoji="0" lang="en-US" smtClean="0"/>
              <a:pPr/>
              <a:t>‹Nº›</a:t>
            </a:fld>
            <a:endParaRPr kumimoji="0" lang="en-US" dirty="0"/>
          </a:p>
        </p:txBody>
      </p:sp>
      <p:sp>
        <p:nvSpPr>
          <p:cNvPr id="11" name="10 Conector recto"/>
          <p:cNvSpPr>
            <a:spLocks noChangeShapeType="1"/>
          </p:cNvSpPr>
          <p:nvPr/>
        </p:nvSpPr>
        <p:spPr bwMode="auto">
          <a:xfrm>
            <a:off x="514350" y="4514850"/>
            <a:ext cx="8629650" cy="1786"/>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342900"/>
            <a:ext cx="8686800" cy="630936"/>
          </a:xfrm>
        </p:spPr>
        <p:txBody>
          <a:bodyPr/>
          <a:lstStyle/>
          <a:p>
            <a:r>
              <a:rPr kumimoji="0" lang="es-ES" smtClean="0"/>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74CBEAF9-9E58-4CC8-A6FF-6DD8A58DEEA4}" type="datetimeFigureOut">
              <a:rPr lang="en-US" smtClean="0"/>
              <a:pPr/>
              <a:t>10/5/2011</a:t>
            </a:fld>
            <a:endParaRPr lang="en-US"/>
          </a:p>
        </p:txBody>
      </p:sp>
      <p:sp>
        <p:nvSpPr>
          <p:cNvPr id="21" name="20 Marcador de pie de página"/>
          <p:cNvSpPr>
            <a:spLocks noGrp="1"/>
          </p:cNvSpPr>
          <p:nvPr>
            <p:ph type="ftr" sz="quarter" idx="11"/>
          </p:nvPr>
        </p:nvSpPr>
        <p:spPr/>
        <p:txBody>
          <a:bodyPr/>
          <a:lstStyle/>
          <a:p>
            <a:endParaRPr kumimoji="0" lang="en-US"/>
          </a:p>
        </p:txBody>
      </p:sp>
      <p:sp>
        <p:nvSpPr>
          <p:cNvPr id="6" name="5 Marcador de número de diapositiva"/>
          <p:cNvSpPr>
            <a:spLocks noGrp="1"/>
          </p:cNvSpPr>
          <p:nvPr>
            <p:ph type="sldNum" sz="quarter" idx="12"/>
          </p:nvPr>
        </p:nvSpPr>
        <p:spPr/>
        <p:txBody>
          <a:bodyPr/>
          <a:lstStyle/>
          <a:p>
            <a:fld id="{CA15C064-DD44-4CAC-873E-2D1F54821676}" type="slidenum">
              <a:rPr kumimoji="0" lang="en-US" smtClean="0"/>
              <a:pPr/>
              <a:t>‹Nº›</a:t>
            </a:fld>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74CBEAF9-9E58-4CC8-A6FF-6DD8A58DEEA4}" type="datetimeFigureOut">
              <a:rPr lang="en-US" smtClean="0"/>
              <a:pPr/>
              <a:t>10/5/2011</a:t>
            </a:fld>
            <a:endParaRPr lang="en-US"/>
          </a:p>
        </p:txBody>
      </p:sp>
      <p:sp>
        <p:nvSpPr>
          <p:cNvPr id="24" name="23 Marcador de pie de página"/>
          <p:cNvSpPr>
            <a:spLocks noGrp="1"/>
          </p:cNvSpPr>
          <p:nvPr>
            <p:ph type="ftr" sz="quarter" idx="11"/>
          </p:nvPr>
        </p:nvSpPr>
        <p:spPr/>
        <p:txBody>
          <a:bodyPr/>
          <a:lstStyle/>
          <a:p>
            <a:endParaRPr kumimoji="0" lang="en-US"/>
          </a:p>
        </p:txBody>
      </p:sp>
      <p:sp>
        <p:nvSpPr>
          <p:cNvPr id="7" name="6 Marcador de número de diapositiva"/>
          <p:cNvSpPr>
            <a:spLocks noGrp="1"/>
          </p:cNvSpPr>
          <p:nvPr>
            <p:ph type="sldNum" sz="quarter" idx="12"/>
          </p:nvPr>
        </p:nvSpPr>
        <p:spPr/>
        <p:txBody>
          <a:bodyPr/>
          <a:lstStyle/>
          <a:p>
            <a:fld id="{CA15C064-DD44-4CAC-873E-2D1F54821676}" type="slidenum">
              <a:rPr kumimoji="0" lang="en-US" smtClean="0"/>
              <a:pPr/>
              <a:t>‹Nº›</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4386838"/>
            <a:ext cx="8629650" cy="1786"/>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4114800"/>
            <a:ext cx="8458200" cy="390525"/>
          </a:xfrm>
        </p:spPr>
        <p:txBody>
          <a:bodyPr anchor="ctr"/>
          <a:lstStyle>
            <a:lvl1pPr algn="l">
              <a:buNone/>
              <a:defRPr sz="2000" b="1"/>
            </a:lvl1pPr>
          </a:lstStyle>
          <a:p>
            <a:r>
              <a:rPr kumimoji="0" lang="es-ES" smtClean="0"/>
              <a:t>Haga clic para modificar el estilo de título del patrón</a:t>
            </a:r>
            <a:endParaRPr kumimoji="0" lang="en-US"/>
          </a:p>
        </p:txBody>
      </p:sp>
      <p:sp>
        <p:nvSpPr>
          <p:cNvPr id="26" name="25 Marcador de texto"/>
          <p:cNvSpPr>
            <a:spLocks noGrp="1"/>
          </p:cNvSpPr>
          <p:nvPr>
            <p:ph type="body" idx="2"/>
          </p:nvPr>
        </p:nvSpPr>
        <p:spPr>
          <a:xfrm>
            <a:off x="457201" y="457200"/>
            <a:ext cx="3008313" cy="360045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14" name="13 Marcador de contenido"/>
          <p:cNvSpPr>
            <a:spLocks noGrp="1"/>
          </p:cNvSpPr>
          <p:nvPr>
            <p:ph sz="half" idx="1"/>
          </p:nvPr>
        </p:nvSpPr>
        <p:spPr>
          <a:xfrm>
            <a:off x="3575050" y="457200"/>
            <a:ext cx="5340350" cy="360045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5" name="24 Marcador de fecha"/>
          <p:cNvSpPr>
            <a:spLocks noGrp="1"/>
          </p:cNvSpPr>
          <p:nvPr>
            <p:ph type="dt" sz="half" idx="10"/>
          </p:nvPr>
        </p:nvSpPr>
        <p:spPr/>
        <p:txBody>
          <a:bodyPr/>
          <a:lstStyle/>
          <a:p>
            <a:fld id="{74CBEAF9-9E58-4CC8-A6FF-6DD8A58DEEA4}" type="datetimeFigureOut">
              <a:rPr lang="en-US" smtClean="0"/>
              <a:pPr/>
              <a:t>10/5/2011</a:t>
            </a:fld>
            <a:endParaRPr lang="en-US"/>
          </a:p>
        </p:txBody>
      </p:sp>
      <p:sp>
        <p:nvSpPr>
          <p:cNvPr id="29" name="28 Marcador de pie de página"/>
          <p:cNvSpPr>
            <a:spLocks noGrp="1"/>
          </p:cNvSpPr>
          <p:nvPr>
            <p:ph type="ftr" sz="quarter" idx="11"/>
          </p:nvPr>
        </p:nvSpPr>
        <p:spPr/>
        <p:txBody>
          <a:bodyPr/>
          <a:lstStyle/>
          <a:p>
            <a:endParaRPr kumimoji="0" lang="en-US" dirty="0"/>
          </a:p>
        </p:txBody>
      </p:sp>
      <p:sp>
        <p:nvSpPr>
          <p:cNvPr id="7" name="6 Marcador de número de diapositiva"/>
          <p:cNvSpPr>
            <a:spLocks noGrp="1"/>
          </p:cNvSpPr>
          <p:nvPr>
            <p:ph type="sldNum" sz="quarter" idx="12"/>
          </p:nvPr>
        </p:nvSpPr>
        <p:spPr/>
        <p:txBody>
          <a:bodyPr/>
          <a:lstStyle/>
          <a:p>
            <a:fld id="{CA15C064-DD44-4CAC-873E-2D1F54821676}" type="slidenum">
              <a:rPr kumimoji="0" lang="en-US" smtClean="0"/>
              <a:pPr/>
              <a:t>‹Nº›</a:t>
            </a:fld>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462476"/>
            <a:ext cx="5029200" cy="27432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smtClean="0"/>
              <a:t>Haga clic en el icono para agregar una imagen</a:t>
            </a:r>
            <a:endParaRPr kumimoji="0" lang="en-US" dirty="0"/>
          </a:p>
        </p:txBody>
      </p:sp>
      <p:sp>
        <p:nvSpPr>
          <p:cNvPr id="7" name="6 Marcador de fecha"/>
          <p:cNvSpPr>
            <a:spLocks noGrp="1"/>
          </p:cNvSpPr>
          <p:nvPr>
            <p:ph type="dt" sz="half" idx="10"/>
          </p:nvPr>
        </p:nvSpPr>
        <p:spPr/>
        <p:txBody>
          <a:bodyPr/>
          <a:lstStyle/>
          <a:p>
            <a:fld id="{74CBEAF9-9E58-4CC8-A6FF-6DD8A58DEEA4}" type="datetimeFigureOut">
              <a:rPr lang="en-US" smtClean="0"/>
              <a:pPr/>
              <a:t>10/5/2011</a:t>
            </a:fld>
            <a:endParaRPr lang="en-US"/>
          </a:p>
        </p:txBody>
      </p:sp>
      <p:sp>
        <p:nvSpPr>
          <p:cNvPr id="5" name="4 Marcador de pie de página"/>
          <p:cNvSpPr>
            <a:spLocks noGrp="1"/>
          </p:cNvSpPr>
          <p:nvPr>
            <p:ph type="ftr" sz="quarter" idx="11"/>
          </p:nvPr>
        </p:nvSpPr>
        <p:spPr/>
        <p:txBody>
          <a:bodyPr/>
          <a:lstStyle/>
          <a:p>
            <a:endParaRPr kumimoji="0" lang="en-US"/>
          </a:p>
        </p:txBody>
      </p:sp>
      <p:sp>
        <p:nvSpPr>
          <p:cNvPr id="31" name="30 Marcador de número de diapositiva"/>
          <p:cNvSpPr>
            <a:spLocks noGrp="1"/>
          </p:cNvSpPr>
          <p:nvPr>
            <p:ph type="sldNum" sz="quarter" idx="12"/>
          </p:nvPr>
        </p:nvSpPr>
        <p:spPr/>
        <p:txBody>
          <a:bodyPr/>
          <a:lstStyle/>
          <a:p>
            <a:fld id="{CA15C064-DD44-4CAC-873E-2D1F54821676}" type="slidenum">
              <a:rPr kumimoji="0" lang="en-US" smtClean="0"/>
              <a:pPr/>
              <a:t>‹Nº›</a:t>
            </a:fld>
            <a:endParaRPr kumimoji="0" lang="en-US"/>
          </a:p>
        </p:txBody>
      </p:sp>
      <p:sp>
        <p:nvSpPr>
          <p:cNvPr id="17" name="16 Título"/>
          <p:cNvSpPr>
            <a:spLocks noGrp="1"/>
          </p:cNvSpPr>
          <p:nvPr>
            <p:ph type="title"/>
          </p:nvPr>
        </p:nvSpPr>
        <p:spPr>
          <a:xfrm>
            <a:off x="381000" y="3745320"/>
            <a:ext cx="5867400" cy="391716"/>
          </a:xfrm>
        </p:spPr>
        <p:txBody>
          <a:bodyPr anchor="ctr"/>
          <a:lstStyle>
            <a:lvl1pPr algn="l">
              <a:buNone/>
              <a:defRPr sz="2000" b="1"/>
            </a:lvl1pPr>
          </a:lstStyle>
          <a:p>
            <a:r>
              <a:rPr kumimoji="0" lang="es-ES" smtClean="0"/>
              <a:t>Haga clic para modificar el estilo de título del patrón</a:t>
            </a:r>
            <a:endParaRPr kumimoji="0" lang="en-US"/>
          </a:p>
        </p:txBody>
      </p:sp>
      <p:sp>
        <p:nvSpPr>
          <p:cNvPr id="26" name="25 Marcador de texto"/>
          <p:cNvSpPr>
            <a:spLocks noGrp="1"/>
          </p:cNvSpPr>
          <p:nvPr>
            <p:ph type="body" sz="half" idx="2"/>
          </p:nvPr>
        </p:nvSpPr>
        <p:spPr>
          <a:xfrm>
            <a:off x="381000" y="4149913"/>
            <a:ext cx="5867400" cy="576263"/>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788174"/>
            <a:ext cx="8629650" cy="1786"/>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165622"/>
            <a:ext cx="8686800" cy="3394472"/>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1" name="10 Marcador de fecha"/>
          <p:cNvSpPr>
            <a:spLocks noGrp="1"/>
          </p:cNvSpPr>
          <p:nvPr>
            <p:ph type="dt" sz="half" idx="2"/>
          </p:nvPr>
        </p:nvSpPr>
        <p:spPr>
          <a:xfrm>
            <a:off x="6477000" y="57150"/>
            <a:ext cx="2514600" cy="216694"/>
          </a:xfrm>
          <a:prstGeom prst="rect">
            <a:avLst/>
          </a:prstGeom>
        </p:spPr>
        <p:txBody>
          <a:bodyPr vert="horz"/>
          <a:lstStyle>
            <a:lvl1pPr algn="l" eaLnBrk="1" latinLnBrk="0" hangingPunct="1">
              <a:defRPr kumimoji="0" sz="1200">
                <a:solidFill>
                  <a:schemeClr val="accent1">
                    <a:shade val="75000"/>
                  </a:schemeClr>
                </a:solidFill>
              </a:defRPr>
            </a:lvl1pPr>
          </a:lstStyle>
          <a:p>
            <a:pPr algn="l" eaLnBrk="1" latinLnBrk="0" hangingPunct="1"/>
            <a:fld id="{74CBEAF9-9E58-4CC8-A6FF-6DD8A58DEEA4}" type="datetimeFigureOut">
              <a:rPr lang="en-US" smtClean="0"/>
              <a:pPr algn="l" eaLnBrk="1" latinLnBrk="0" hangingPunct="1"/>
              <a:t>10/5/2011</a:t>
            </a:fld>
            <a:endParaRPr lang="en-US" dirty="0">
              <a:solidFill>
                <a:schemeClr val="accent1">
                  <a:shade val="75000"/>
                </a:schemeClr>
              </a:solidFill>
            </a:endParaRPr>
          </a:p>
        </p:txBody>
      </p:sp>
      <p:sp>
        <p:nvSpPr>
          <p:cNvPr id="28" name="27 Marcador de pie de página"/>
          <p:cNvSpPr>
            <a:spLocks noGrp="1"/>
          </p:cNvSpPr>
          <p:nvPr>
            <p:ph type="ftr" sz="quarter" idx="3"/>
          </p:nvPr>
        </p:nvSpPr>
        <p:spPr>
          <a:xfrm>
            <a:off x="3124200" y="57150"/>
            <a:ext cx="3352800" cy="216694"/>
          </a:xfrm>
          <a:prstGeom prst="rect">
            <a:avLst/>
          </a:prstGeom>
        </p:spPr>
        <p:txBody>
          <a:bodyPr vert="horz"/>
          <a:lstStyle>
            <a:lvl1pPr algn="r" eaLnBrk="1" latinLnBrk="0" hangingPunct="1">
              <a:defRPr kumimoji="0" sz="1200">
                <a:solidFill>
                  <a:schemeClr val="accent1">
                    <a:shade val="75000"/>
                  </a:schemeClr>
                </a:solidFill>
              </a:defRPr>
            </a:lvl1pPr>
          </a:lstStyle>
          <a:p>
            <a:pPr algn="r" eaLnBrk="1" latinLnBrk="0" hangingPunct="1"/>
            <a:endParaRPr kumimoji="0" lang="en-US" dirty="0">
              <a:solidFill>
                <a:schemeClr val="accent1">
                  <a:shade val="75000"/>
                </a:schemeClr>
              </a:solidFill>
            </a:endParaRPr>
          </a:p>
        </p:txBody>
      </p:sp>
      <p:sp>
        <p:nvSpPr>
          <p:cNvPr id="5" name="4 Marcador de número de diapositiva"/>
          <p:cNvSpPr>
            <a:spLocks noGrp="1"/>
          </p:cNvSpPr>
          <p:nvPr>
            <p:ph type="sldNum" sz="quarter" idx="4"/>
          </p:nvPr>
        </p:nvSpPr>
        <p:spPr>
          <a:xfrm>
            <a:off x="8229600" y="4857751"/>
            <a:ext cx="762000" cy="183356"/>
          </a:xfrm>
          <a:prstGeom prst="rect">
            <a:avLst/>
          </a:prstGeom>
        </p:spPr>
        <p:txBody>
          <a:bodyPr vert="horz"/>
          <a:lstStyle>
            <a:lvl1pPr algn="r" eaLnBrk="1" latinLnBrk="0" hangingPunct="1">
              <a:defRPr kumimoji="0" sz="1200">
                <a:solidFill>
                  <a:schemeClr val="accent1">
                    <a:shade val="75000"/>
                  </a:schemeClr>
                </a:solidFill>
              </a:defRPr>
            </a:lvl1pPr>
          </a:lstStyle>
          <a:p>
            <a:fld id="{CA15C064-DD44-4CAC-873E-2D1F54821676}" type="slidenum">
              <a:rPr kumimoji="0" lang="en-US" smtClean="0"/>
              <a:pPr/>
              <a:t>‹Nº›</a:t>
            </a:fld>
            <a:endParaRPr kumimoji="0" lang="en-US" dirty="0">
              <a:solidFill>
                <a:schemeClr val="accent1">
                  <a:shade val="75000"/>
                </a:schemeClr>
              </a:solidFill>
            </a:endParaRPr>
          </a:p>
        </p:txBody>
      </p:sp>
      <p:sp>
        <p:nvSpPr>
          <p:cNvPr id="10" name="9 Marcador de título"/>
          <p:cNvSpPr>
            <a:spLocks noGrp="1"/>
          </p:cNvSpPr>
          <p:nvPr>
            <p:ph type="title"/>
          </p:nvPr>
        </p:nvSpPr>
        <p:spPr>
          <a:xfrm>
            <a:off x="304800" y="342900"/>
            <a:ext cx="8686800" cy="628650"/>
          </a:xfrm>
          <a:prstGeom prst="rect">
            <a:avLst/>
          </a:prstGeom>
        </p:spPr>
        <p:txBody>
          <a:bodyPr vert="horz" anchor="ctr">
            <a:normAutofit/>
          </a:bodyPr>
          <a:lstStyle/>
          <a:p>
            <a:r>
              <a:rPr kumimoji="0" lang="es-ES" smtClean="0"/>
              <a:t>Haga clic para modificar el estilo de título del patrón</a:t>
            </a:r>
            <a:endParaRPr kumimoji="0" lang="en-US"/>
          </a:p>
        </p:txBody>
      </p:sp>
      <p:sp>
        <p:nvSpPr>
          <p:cNvPr id="9" name="8 Conector recto"/>
          <p:cNvSpPr>
            <a:spLocks noChangeShapeType="1"/>
          </p:cNvSpPr>
          <p:nvPr/>
        </p:nvSpPr>
        <p:spPr bwMode="auto">
          <a:xfrm>
            <a:off x="514350" y="788174"/>
            <a:ext cx="8629650" cy="1786"/>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793490"/>
            <a:ext cx="8629650" cy="1786"/>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539552" y="195486"/>
            <a:ext cx="8208912" cy="4431983"/>
          </a:xfrm>
          <a:prstGeom prst="rect">
            <a:avLst/>
          </a:prstGeom>
          <a:noFill/>
        </p:spPr>
        <p:txBody>
          <a:bodyPr wrap="square" rtlCol="0">
            <a:spAutoFit/>
          </a:bodyPr>
          <a:lstStyle/>
          <a:p>
            <a:pPr algn="just"/>
            <a:r>
              <a:rPr lang="es-ES" sz="2400" b="1" dirty="0" smtClean="0"/>
              <a:t>ARTICULO CUARTO.-</a:t>
            </a:r>
            <a:r>
              <a:rPr lang="es-ES" sz="2400" dirty="0" smtClean="0"/>
              <a:t> La Secretaría de Educación Pública del Gobierno </a:t>
            </a:r>
            <a:r>
              <a:rPr lang="es-ES" sz="2400" dirty="0" smtClean="0"/>
              <a:t>Federal </a:t>
            </a:r>
            <a:r>
              <a:rPr lang="es-ES" sz="2400" dirty="0" smtClean="0"/>
              <a:t>y las autoridades educativas locales, en sus respectivos ámbitos de competencia, asegurarán las condiciones estructurales y organizativas para que, invariablemente, prevalezcan los principios de pertinencia, inclusión y cumplimiento de la normatividad que regula la Educación Básica, con el propósito de garantizar el logro del perfil de egreso en todos sus niveles, modalidades y servicios, con el fin de alcanzar una educación de calidad con equidad que permita atender, prioritariamente, a las poblaciones en riesgo de exclusión educativa.</a:t>
            </a:r>
            <a:endParaRPr lang="es-MX" sz="2400" dirty="0" smtClean="0"/>
          </a:p>
          <a:p>
            <a:pPr algn="just"/>
            <a:endParaRPr lang="es-MX"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dirty="0" smtClean="0"/>
              <a:t>ARTICULO QUINTO</a:t>
            </a:r>
            <a:endParaRPr lang="es-MX" dirty="0"/>
          </a:p>
        </p:txBody>
      </p:sp>
      <p:sp>
        <p:nvSpPr>
          <p:cNvPr id="3" name="2 Marcador de contenido"/>
          <p:cNvSpPr>
            <a:spLocks noGrp="1"/>
          </p:cNvSpPr>
          <p:nvPr>
            <p:ph idx="1"/>
          </p:nvPr>
        </p:nvSpPr>
        <p:spPr>
          <a:xfrm>
            <a:off x="304800" y="915566"/>
            <a:ext cx="8686800" cy="3960440"/>
          </a:xfrm>
        </p:spPr>
        <p:txBody>
          <a:bodyPr>
            <a:normAutofit fontScale="25000" lnSpcReduction="20000"/>
          </a:bodyPr>
          <a:lstStyle/>
          <a:p>
            <a:pPr algn="just"/>
            <a:r>
              <a:rPr lang="es-ES" sz="7400" b="1" dirty="0" smtClean="0"/>
              <a:t>.-</a:t>
            </a:r>
            <a:r>
              <a:rPr lang="es-ES" sz="7400" dirty="0" smtClean="0"/>
              <a:t> </a:t>
            </a:r>
            <a:r>
              <a:rPr lang="es-ES" sz="9600" dirty="0" smtClean="0"/>
              <a:t>La Secretaría de Educación Pública del Gobierno Federal y las autoridades educativas locales, con el propósito de lograr las finalidades de una educación para todos y garantizar el pleno ejercicio del derecho a la educación desde los enfoques de equidad y atención a la diversidad, en sus respectivos ámbitos de competencia, desarrollarán líneas de trabajo de alto nivel de especialización para la educación del alumnado indígena, migrante y de poblaciones en riesgo de exclusión educativa, mediante los Marcos curriculares y Parámetros curriculares incluidos en el Artículo Segundo del presente Acuerdo, que aseguran la pertinencia lingüística y cultural, los procesos de profesionalización y de gestión, así como la elaboración de materiales educativos bilingües y plurilingües.</a:t>
            </a:r>
            <a:endParaRPr lang="es-MX" sz="9600" dirty="0" smtClean="0"/>
          </a:p>
          <a:p>
            <a:endParaRPr lang="es-MX"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dirty="0" smtClean="0"/>
              <a:t>ARTICULO SEXTO</a:t>
            </a:r>
            <a:endParaRPr lang="es-MX" dirty="0"/>
          </a:p>
        </p:txBody>
      </p:sp>
      <p:sp>
        <p:nvSpPr>
          <p:cNvPr id="3" name="2 Marcador de contenido"/>
          <p:cNvSpPr>
            <a:spLocks noGrp="1"/>
          </p:cNvSpPr>
          <p:nvPr>
            <p:ph idx="1"/>
          </p:nvPr>
        </p:nvSpPr>
        <p:spPr>
          <a:xfrm>
            <a:off x="304800" y="843558"/>
            <a:ext cx="8686800" cy="3716536"/>
          </a:xfrm>
        </p:spPr>
        <p:txBody>
          <a:bodyPr>
            <a:normAutofit fontScale="85000" lnSpcReduction="20000"/>
          </a:bodyPr>
          <a:lstStyle/>
          <a:p>
            <a:r>
              <a:rPr lang="es-ES" dirty="0" smtClean="0"/>
              <a:t>La Secretaría de Educación Pública del Gobierno Federal y las autoridades educativas locales, en sus respectivos ámbitos de competencia, darán continuidad a la estrategia de mejora de los modelos de gestión escolar, con el fin de convertirlos en centros de gestión del conocimiento; impulsarán el sistema de asesoría académica a la escuela; promoverán la organización de 2 000 regiones para la gestión de la Educación Básica y su coordinación mediante igual número de Centros de Desarrollo Educativo, para fortalecer el carácter nacional del sistema educativo.</a:t>
            </a:r>
            <a:endParaRPr lang="es-MX" dirty="0" smtClean="0"/>
          </a:p>
          <a:p>
            <a:endParaRPr lang="es-MX"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dirty="0" smtClean="0"/>
              <a:t>ARTICULO </a:t>
            </a:r>
            <a:r>
              <a:rPr lang="es-ES" b="1" dirty="0" smtClean="0"/>
              <a:t>SEPTIMO</a:t>
            </a:r>
            <a:endParaRPr lang="es-MX" dirty="0"/>
          </a:p>
        </p:txBody>
      </p:sp>
      <p:sp>
        <p:nvSpPr>
          <p:cNvPr id="3" name="2 Marcador de contenido"/>
          <p:cNvSpPr>
            <a:spLocks noGrp="1"/>
          </p:cNvSpPr>
          <p:nvPr>
            <p:ph idx="1"/>
          </p:nvPr>
        </p:nvSpPr>
        <p:spPr/>
        <p:txBody>
          <a:bodyPr>
            <a:normAutofit fontScale="85000" lnSpcReduction="20000"/>
          </a:bodyPr>
          <a:lstStyle/>
          <a:p>
            <a:pPr algn="just"/>
            <a:r>
              <a:rPr lang="es-ES" dirty="0" smtClean="0"/>
              <a:t>La Secretaría de Educación Pública del Gobierno Federal y las autoridades educativas locales, en sus respectivos ámbitos de competencia, garantizarán el derecho a la educación a todos los estudiantes, contribuirán a su formación integral en contextos inclusivos, y establecerán los lineamientos para atender estudiantes con necesidades educativas especiales, con o sin discapacidad, y con capacidades y aptitudes sobresalientes.</a:t>
            </a:r>
            <a:endParaRPr lang="es-MX" dirty="0" smtClean="0"/>
          </a:p>
          <a:p>
            <a:endParaRPr lang="es-MX"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dirty="0" smtClean="0"/>
              <a:t>ARTICULO </a:t>
            </a:r>
            <a:r>
              <a:rPr lang="es-ES" b="1" dirty="0" smtClean="0"/>
              <a:t>OCTAVO</a:t>
            </a:r>
            <a:endParaRPr lang="es-MX" dirty="0"/>
          </a:p>
        </p:txBody>
      </p:sp>
      <p:sp>
        <p:nvSpPr>
          <p:cNvPr id="3" name="2 Marcador de contenido"/>
          <p:cNvSpPr>
            <a:spLocks noGrp="1"/>
          </p:cNvSpPr>
          <p:nvPr>
            <p:ph idx="1"/>
          </p:nvPr>
        </p:nvSpPr>
        <p:spPr/>
        <p:txBody>
          <a:bodyPr>
            <a:normAutofit fontScale="77500" lnSpcReduction="20000"/>
          </a:bodyPr>
          <a:lstStyle/>
          <a:p>
            <a:pPr algn="just"/>
            <a:r>
              <a:rPr lang="es-ES" dirty="0" smtClean="0"/>
              <a:t>La Secretaría de Educación Pública del Gobierno Federal y las autoridades educativas locales, en sus respectivos ámbitos de competencia, promoverán y apoyarán el incremento del número de Escuelas de Tiempo Completo con base en las características descritas en el Artículo Segundo del presente Acuerdo, como un atributo que requiere la escuela para responder a las exigencias del currículo, y lograr una ampliación de cobertura de 17 000 escuelas en el 2015; 62 000 en el 2021, y la totalidad de escuelas en el 2025.</a:t>
            </a:r>
            <a:endParaRPr lang="es-MX" dirty="0" smtClean="0"/>
          </a:p>
          <a:p>
            <a:endParaRPr lang="es-MX"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dirty="0" smtClean="0"/>
              <a:t>ARTICULO NOVENO</a:t>
            </a:r>
            <a:endParaRPr lang="es-MX" dirty="0"/>
          </a:p>
        </p:txBody>
      </p:sp>
      <p:sp>
        <p:nvSpPr>
          <p:cNvPr id="3" name="2 Marcador de contenido"/>
          <p:cNvSpPr>
            <a:spLocks noGrp="1"/>
          </p:cNvSpPr>
          <p:nvPr>
            <p:ph idx="1"/>
          </p:nvPr>
        </p:nvSpPr>
        <p:spPr/>
        <p:txBody>
          <a:bodyPr>
            <a:normAutofit fontScale="85000" lnSpcReduction="20000"/>
          </a:bodyPr>
          <a:lstStyle/>
          <a:p>
            <a:pPr algn="just"/>
            <a:r>
              <a:rPr lang="es-ES" dirty="0" smtClean="0"/>
              <a:t>La Secretaría de Educación Pública del Gobierno Federal y las autoridades educativas locales, en sus respectivos ámbitos de competencia, gestionarán los fondos financieros necesarios para la implementación del currículo determinado en el Artículo Segundo del presente Acuerdo; la producción de materiales educativos, y el acompañamiento y la formación docente indispensables para el cumplimiento, el seguimiento y la evaluación de este Acuerdo</a:t>
            </a:r>
            <a:endParaRPr lang="es-MX"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dirty="0" smtClean="0"/>
              <a:t>ARTICULO DECIMO</a:t>
            </a:r>
            <a:endParaRPr lang="es-MX" dirty="0"/>
          </a:p>
        </p:txBody>
      </p:sp>
      <p:sp>
        <p:nvSpPr>
          <p:cNvPr id="3" name="2 Marcador de contenido"/>
          <p:cNvSpPr>
            <a:spLocks noGrp="1"/>
          </p:cNvSpPr>
          <p:nvPr>
            <p:ph idx="1"/>
          </p:nvPr>
        </p:nvSpPr>
        <p:spPr>
          <a:xfrm>
            <a:off x="304800" y="771550"/>
            <a:ext cx="8686800" cy="4248472"/>
          </a:xfrm>
        </p:spPr>
        <p:txBody>
          <a:bodyPr>
            <a:normAutofit fontScale="62500" lnSpcReduction="20000"/>
          </a:bodyPr>
          <a:lstStyle/>
          <a:p>
            <a:r>
              <a:rPr lang="es-ES" b="1" dirty="0" smtClean="0"/>
              <a:t>.- </a:t>
            </a:r>
            <a:r>
              <a:rPr lang="es-ES" dirty="0" smtClean="0"/>
              <a:t>La Secretaría de Educación Pública del Gobierno Federal y las autoridades educativas locales, en sus respectivos ámbitos de competencia, garantizarán que los cambios que implique cualquier proceso en la implementación de este Acuerdo, no afecten los derechos laborales ni profesionales de los trabajadores de la educación.</a:t>
            </a:r>
            <a:endParaRPr lang="es-MX" dirty="0" smtClean="0"/>
          </a:p>
          <a:p>
            <a:pPr algn="just"/>
            <a:r>
              <a:rPr lang="es-ES" dirty="0" smtClean="0"/>
              <a:t>Asimismo, con el propósito de contribuir a elevar la calidad de la educación en el marco del presente Acuerdo, asegurarán que los maestros cuenten con el tiempo y el espacio para desarrollar el trabajo colegiado; la asesoría académica en las escuelas para fortalecer el trabajo técnico-pedagógico y de supervisión escolar; la congruencia entre su perfil y la función que se les asigne; la ubicación gradual en un solo centro de trabajo; la reducción paulatina del número de alumnos atendidos por grupo, y el funcionamiento del Sistema Nacional de Formación Continua y Superación Profesional de Maestros de Educación Básica en Servicio hacia el desarrollo de procesos de alta especialización de docentes, directores escolares, supervisores y asesores técnico-pedagógicos de Educación Básica.</a:t>
            </a:r>
            <a:endParaRPr lang="es-MX" dirty="0" smtClean="0"/>
          </a:p>
          <a:p>
            <a:endParaRPr lang="es-MX"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dirty="0" smtClean="0"/>
              <a:t>ARTICULO DECIMO PRIMERO</a:t>
            </a:r>
            <a:endParaRPr lang="es-MX" dirty="0"/>
          </a:p>
        </p:txBody>
      </p:sp>
      <p:sp>
        <p:nvSpPr>
          <p:cNvPr id="3" name="2 Marcador de contenido"/>
          <p:cNvSpPr>
            <a:spLocks noGrp="1"/>
          </p:cNvSpPr>
          <p:nvPr>
            <p:ph idx="1"/>
          </p:nvPr>
        </p:nvSpPr>
        <p:spPr>
          <a:xfrm>
            <a:off x="304800" y="915566"/>
            <a:ext cx="8686800" cy="3960440"/>
          </a:xfrm>
        </p:spPr>
        <p:txBody>
          <a:bodyPr>
            <a:normAutofit fontScale="77500" lnSpcReduction="20000"/>
          </a:bodyPr>
          <a:lstStyle/>
          <a:p>
            <a:pPr algn="just"/>
            <a:r>
              <a:rPr lang="es-ES" b="1" dirty="0" smtClean="0"/>
              <a:t>.-</a:t>
            </a:r>
            <a:r>
              <a:rPr lang="es-ES" dirty="0" smtClean="0"/>
              <a:t> La Secretaría de Educación Pública del Gobierno Federal y las autoridades educativas locales, con el propósito de lograr los Estándares de Habilidades Digitales en los alumnos, en sus respectivos ámbitos de competencia, garantizarán el crecimiento gradual de los diferentes modelos de equipamiento tecnológico en las escuelas y asegurarán el crecimiento de la conectividad a enlaces de alto desempeño. Asimismo, fortalecerán la estrategia para la formación y certificación de los maestros en el campo referido y promoverán estrategias complementarias para dotar a los alumnos de dispositivos para el trabajo colaborativo en equipo a partir del 4o. grado de primaria.</a:t>
            </a:r>
            <a:endParaRPr lang="es-MX" dirty="0" smtClean="0"/>
          </a:p>
          <a:p>
            <a:endParaRPr lang="es-MX"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endParaRPr lang="es-MX"/>
          </a:p>
        </p:txBody>
      </p:sp>
      <p:sp>
        <p:nvSpPr>
          <p:cNvPr id="3" name="2 Marcador de contenido"/>
          <p:cNvSpPr>
            <a:spLocks noGrp="1"/>
          </p:cNvSpPr>
          <p:nvPr>
            <p:ph idx="1"/>
          </p:nvPr>
        </p:nvSpPr>
        <p:spPr/>
        <p:txBody>
          <a:bodyPr/>
          <a:lstStyle/>
          <a:p>
            <a:endParaRPr lang="es-MX"/>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15</TotalTime>
  <Words>838</Words>
  <Application>Microsoft Office PowerPoint</Application>
  <PresentationFormat>Presentación en pantalla (16:9)</PresentationFormat>
  <Paragraphs>16</Paragraphs>
  <Slides>9</Slides>
  <Notes>0</Notes>
  <HiddenSlides>0</HiddenSlides>
  <MMClips>0</MMClips>
  <ScaleCrop>false</ScaleCrop>
  <HeadingPairs>
    <vt:vector size="4" baseType="variant">
      <vt:variant>
        <vt:lpstr>Tema</vt:lpstr>
      </vt:variant>
      <vt:variant>
        <vt:i4>1</vt:i4>
      </vt:variant>
      <vt:variant>
        <vt:lpstr>Títulos de diapositiva</vt:lpstr>
      </vt:variant>
      <vt:variant>
        <vt:i4>9</vt:i4>
      </vt:variant>
    </vt:vector>
  </HeadingPairs>
  <TitlesOfParts>
    <vt:vector size="10" baseType="lpstr">
      <vt:lpstr>Trek</vt:lpstr>
      <vt:lpstr>Diapositiva 1</vt:lpstr>
      <vt:lpstr>ARTICULO QUINTO</vt:lpstr>
      <vt:lpstr>ARTICULO SEXTO</vt:lpstr>
      <vt:lpstr>ARTICULO SEPTIMO</vt:lpstr>
      <vt:lpstr>ARTICULO OCTAVO</vt:lpstr>
      <vt:lpstr>ARTICULO NOVENO</vt:lpstr>
      <vt:lpstr>ARTICULO DECIMO</vt:lpstr>
      <vt:lpstr>ARTICULO DECIMO PRIMERO</vt:lpstr>
      <vt:lpstr>Diapositiva 9</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user</dc:creator>
  <cp:lastModifiedBy>user</cp:lastModifiedBy>
  <cp:revision>3</cp:revision>
  <dcterms:created xsi:type="dcterms:W3CDTF">2011-10-06T01:27:38Z</dcterms:created>
  <dcterms:modified xsi:type="dcterms:W3CDTF">2011-10-06T01:42:48Z</dcterms:modified>
</cp:coreProperties>
</file>